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08" r:id="rId1"/>
  </p:sldMasterIdLst>
  <p:sldIdLst>
    <p:sldId id="256" r:id="rId2"/>
    <p:sldId id="288" r:id="rId3"/>
    <p:sldId id="291" r:id="rId4"/>
    <p:sldId id="305" r:id="rId5"/>
    <p:sldId id="292" r:id="rId6"/>
    <p:sldId id="298" r:id="rId7"/>
    <p:sldId id="297" r:id="rId8"/>
    <p:sldId id="306" r:id="rId9"/>
    <p:sldId id="293" r:id="rId10"/>
    <p:sldId id="30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9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923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4697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226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008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226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5299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5391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288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065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90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76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419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566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287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964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275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8A87A34-81AB-432B-8DAE-1953F412C126}" type="datetimeFigureOut">
              <a:rPr lang="en-US" smtClean="0"/>
              <a:pPr/>
              <a:t>3/7/2019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627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  <p:sldLayoutId id="214748382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324B2-BDF5-40AA-A38A-AF59FB9CB7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lgerian" panose="04020705040A02060702" pitchFamily="82" charset="0"/>
              </a:rPr>
              <a:t>Jermyn Borough Council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8F3507-449F-432B-8A9F-811E3703F7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6699"/>
                </a:solidFill>
              </a:rPr>
              <a:t>03/07/19</a:t>
            </a:r>
          </a:p>
        </p:txBody>
      </p:sp>
    </p:spTree>
    <p:extLst>
      <p:ext uri="{BB962C8B-B14F-4D97-AF65-F5344CB8AC3E}">
        <p14:creationId xmlns:p14="http://schemas.microsoft.com/office/powerpoint/2010/main" val="146479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53D001-7ACA-4E1A-A626-0CF075C88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0750" y="0"/>
            <a:ext cx="5310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1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324B2-BDF5-40AA-A38A-AF59FB9CB7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495299"/>
            <a:ext cx="9448800" cy="92340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Meeting Agenda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E28D1E7-87CC-42AD-99BA-D96BC718DF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830923" y="1651380"/>
            <a:ext cx="10432725" cy="1377205"/>
          </a:xfrm>
        </p:spPr>
        <p:txBody>
          <a:bodyPr>
            <a:normAutofit fontScale="25000" lnSpcReduction="20000"/>
          </a:bodyPr>
          <a:lstStyle/>
          <a:p>
            <a:pPr lvl="0"/>
            <a:r>
              <a:rPr lang="en-US" sz="5600" dirty="0">
                <a:latin typeface="Calibri" panose="020F0502020204030204" pitchFamily="34" charset="0"/>
                <a:cs typeface="Calibri" panose="020F0502020204030204" pitchFamily="34" charset="0"/>
              </a:rPr>
              <a:t>Call to Order</a:t>
            </a:r>
          </a:p>
          <a:p>
            <a:pPr lvl="0"/>
            <a:r>
              <a:rPr lang="en-US" sz="5600" dirty="0">
                <a:latin typeface="Calibri" panose="020F0502020204030204" pitchFamily="34" charset="0"/>
                <a:cs typeface="Calibri" panose="020F0502020204030204" pitchFamily="34" charset="0"/>
              </a:rPr>
              <a:t>Pledge of Allegiance</a:t>
            </a:r>
          </a:p>
          <a:p>
            <a:pPr lvl="0"/>
            <a:r>
              <a:rPr lang="en-US" sz="5600" dirty="0">
                <a:latin typeface="Calibri" panose="020F0502020204030204" pitchFamily="34" charset="0"/>
                <a:cs typeface="Calibri" panose="020F0502020204030204" pitchFamily="34" charset="0"/>
              </a:rPr>
              <a:t>Roll Call</a:t>
            </a:r>
          </a:p>
          <a:p>
            <a:pPr lvl="0"/>
            <a:r>
              <a:rPr lang="en-US" sz="5600" dirty="0">
                <a:latin typeface="Calibri" panose="020F0502020204030204" pitchFamily="34" charset="0"/>
                <a:cs typeface="Calibri" panose="020F0502020204030204" pitchFamily="34" charset="0"/>
              </a:rPr>
              <a:t>Previous Meeting Minutes</a:t>
            </a:r>
          </a:p>
          <a:p>
            <a:pPr lvl="0"/>
            <a:r>
              <a:rPr lang="en-US" sz="5600" dirty="0">
                <a:latin typeface="Calibri" panose="020F0502020204030204" pitchFamily="34" charset="0"/>
                <a:cs typeface="Calibri" panose="020F0502020204030204" pitchFamily="34" charset="0"/>
              </a:rPr>
              <a:t>MS4 Public Service Announcement</a:t>
            </a:r>
          </a:p>
          <a:p>
            <a:pPr lvl="0"/>
            <a:r>
              <a:rPr lang="en-US" sz="5600" dirty="0">
                <a:latin typeface="Calibri" panose="020F0502020204030204" pitchFamily="34" charset="0"/>
                <a:cs typeface="Calibri" panose="020F0502020204030204" pitchFamily="34" charset="0"/>
              </a:rPr>
              <a:t>Bills Payable</a:t>
            </a:r>
          </a:p>
          <a:p>
            <a:pPr lvl="0"/>
            <a:r>
              <a:rPr lang="en-US" sz="5600" dirty="0">
                <a:latin typeface="Calibri" panose="020F0502020204030204" pitchFamily="34" charset="0"/>
                <a:cs typeface="Calibri" panose="020F0502020204030204" pitchFamily="34" charset="0"/>
              </a:rPr>
              <a:t>Correspondence</a:t>
            </a:r>
          </a:p>
          <a:p>
            <a:pPr lvl="0"/>
            <a:r>
              <a:rPr lang="en-US" sz="5600" dirty="0">
                <a:latin typeface="Calibri" panose="020F0502020204030204" pitchFamily="34" charset="0"/>
                <a:cs typeface="Calibri" panose="020F0502020204030204" pitchFamily="34" charset="0"/>
              </a:rPr>
              <a:t>Public Comment</a:t>
            </a:r>
          </a:p>
          <a:p>
            <a:pPr lvl="0"/>
            <a:r>
              <a:rPr lang="en-US" sz="5600" dirty="0">
                <a:latin typeface="Calibri" panose="020F0502020204030204" pitchFamily="34" charset="0"/>
                <a:cs typeface="Calibri" panose="020F0502020204030204" pitchFamily="34" charset="0"/>
              </a:rPr>
              <a:t>Gym Floor </a:t>
            </a:r>
          </a:p>
          <a:p>
            <a:pPr lvl="0"/>
            <a:r>
              <a:rPr lang="en-US" sz="5600" dirty="0">
                <a:latin typeface="Calibri" panose="020F0502020204030204" pitchFamily="34" charset="0"/>
                <a:cs typeface="Calibri" panose="020F0502020204030204" pitchFamily="34" charset="0"/>
              </a:rPr>
              <a:t>Police Pension Contribution Resolution</a:t>
            </a:r>
          </a:p>
          <a:p>
            <a:pPr lvl="0"/>
            <a:r>
              <a:rPr lang="en-US" sz="5600" dirty="0">
                <a:latin typeface="Calibri" panose="020F0502020204030204" pitchFamily="34" charset="0"/>
                <a:cs typeface="Calibri" panose="020F0502020204030204" pitchFamily="34" charset="0"/>
              </a:rPr>
              <a:t>Fire Chief </a:t>
            </a:r>
          </a:p>
          <a:p>
            <a:pPr lvl="0"/>
            <a:r>
              <a:rPr lang="en-US" sz="5600" dirty="0">
                <a:latin typeface="Calibri" panose="020F0502020204030204" pitchFamily="34" charset="0"/>
                <a:cs typeface="Calibri" panose="020F0502020204030204" pitchFamily="34" charset="0"/>
              </a:rPr>
              <a:t>Garbage Contract </a:t>
            </a:r>
          </a:p>
          <a:p>
            <a:pPr lvl="0"/>
            <a:r>
              <a:rPr lang="en-US" sz="5600" dirty="0">
                <a:latin typeface="Calibri" panose="020F0502020204030204" pitchFamily="34" charset="0"/>
                <a:cs typeface="Calibri" panose="020F0502020204030204" pitchFamily="34" charset="0"/>
              </a:rPr>
              <a:t>Polling Location Follow up</a:t>
            </a:r>
          </a:p>
          <a:p>
            <a:pPr lvl="0"/>
            <a:r>
              <a:rPr lang="en-US" sz="5600" dirty="0">
                <a:latin typeface="Calibri" panose="020F0502020204030204" pitchFamily="34" charset="0"/>
                <a:cs typeface="Calibri" panose="020F0502020204030204" pitchFamily="34" charset="0"/>
              </a:rPr>
              <a:t>Executive Session </a:t>
            </a:r>
          </a:p>
          <a:p>
            <a:pPr lvl="0"/>
            <a:r>
              <a:rPr lang="en-US" sz="5600" dirty="0">
                <a:latin typeface="Calibri" panose="020F0502020204030204" pitchFamily="34" charset="0"/>
                <a:cs typeface="Calibri" panose="020F0502020204030204" pitchFamily="34" charset="0"/>
              </a:rPr>
              <a:t>Insurance Policy </a:t>
            </a:r>
          </a:p>
          <a:p>
            <a:pPr lvl="0"/>
            <a:r>
              <a:rPr lang="en-US" sz="5600" dirty="0">
                <a:latin typeface="Calibri" panose="020F0502020204030204" pitchFamily="34" charset="0"/>
                <a:cs typeface="Calibri" panose="020F0502020204030204" pitchFamily="34" charset="0"/>
              </a:rPr>
              <a:t>Employee Handbook </a:t>
            </a:r>
          </a:p>
          <a:p>
            <a:pPr lvl="0"/>
            <a:r>
              <a:rPr lang="en-US" sz="5600" dirty="0">
                <a:latin typeface="Calibri" panose="020F0502020204030204" pitchFamily="34" charset="0"/>
                <a:cs typeface="Calibri" panose="020F0502020204030204" pitchFamily="34" charset="0"/>
              </a:rPr>
              <a:t>New Business</a:t>
            </a:r>
          </a:p>
          <a:p>
            <a:pPr lvl="0"/>
            <a:r>
              <a:rPr lang="en-US" sz="5600" dirty="0">
                <a:latin typeface="Calibri" panose="020F0502020204030204" pitchFamily="34" charset="0"/>
                <a:cs typeface="Calibri" panose="020F0502020204030204" pitchFamily="34" charset="0"/>
              </a:rPr>
              <a:t>Adjournment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0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B8F663-2A31-4C95-96C5-7B508BF0A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145" y="0"/>
            <a:ext cx="8893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2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AF8AE2B-F771-4A47-96C9-D7AFCF869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6899" y="0"/>
            <a:ext cx="53382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4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734EE8-0BE6-4D6E-ADC2-4F850C2A8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145" y="0"/>
            <a:ext cx="8893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65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05312B-9F3F-4083-BD39-2A166B930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579" y="0"/>
            <a:ext cx="5334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40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500827-D5B2-46C2-9E34-7557767CE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581" y="278295"/>
            <a:ext cx="7388838" cy="630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99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281627-4D70-4568-BA1B-F5B8E6952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3735" y="0"/>
            <a:ext cx="53045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53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3FCA50-ACE9-445B-A349-B5E00E6A2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033" y="609599"/>
            <a:ext cx="6341915" cy="604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7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0</TotalTime>
  <Words>50</Words>
  <Application>Microsoft Office PowerPoint</Application>
  <PresentationFormat>Widescreen</PresentationFormat>
  <Paragraphs>21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Algerian</vt:lpstr>
      <vt:lpstr>Arial</vt:lpstr>
      <vt:lpstr>Calibri</vt:lpstr>
      <vt:lpstr>Copperplate Gothic Bold</vt:lpstr>
      <vt:lpstr>Corbel</vt:lpstr>
      <vt:lpstr>Parallax</vt:lpstr>
      <vt:lpstr>Jermyn Borough Council Meeting</vt:lpstr>
      <vt:lpstr>Meeting 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Jermyn Borough Council Meeting</dc:title>
  <dc:creator>Jermyn Borough</dc:creator>
  <cp:lastModifiedBy>Jermyn Borough</cp:lastModifiedBy>
  <cp:revision>45</cp:revision>
  <dcterms:created xsi:type="dcterms:W3CDTF">2018-10-17T18:19:30Z</dcterms:created>
  <dcterms:modified xsi:type="dcterms:W3CDTF">2019-03-07T19:31:49Z</dcterms:modified>
</cp:coreProperties>
</file>